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</p:sldIdLst>
  <p:sldSz cx="12192000" cy="6858000"/>
  <p:notesSz cx="6858000" cy="9144000"/>
  <p:embeddedFontLst>
    <p:embeddedFont>
      <p:font typeface="Calibri Light" panose="020B0604020202020204" charset="0"/>
      <p:regular r:id="rId3"/>
      <p:italic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IranNastaliq" panose="02020505000000020003" pitchFamily="18" charset="0"/>
      <p:regular r:id="rId9"/>
    </p:embeddedFont>
    <p:embeddedFont>
      <p:font typeface="2  Zar" panose="00000400000000000000" pitchFamily="2" charset="-78"/>
      <p:regular r:id="rId10"/>
      <p:bold r:id="rId11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06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5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0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206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7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3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928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9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BFCA3-F6E3-4B21-8176-629416876827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119EE-E230-4763-84C6-E4F3D39E3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66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accent1"/>
            </a:gs>
            <a:gs pos="100000">
              <a:schemeClr val="accent1">
                <a:gamma/>
                <a:tint val="0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15499"/>
            <a:ext cx="8904378" cy="12321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عنوان :</a:t>
            </a:r>
          </a:p>
          <a:p>
            <a:pPr algn="ctr" rtl="1">
              <a:lnSpc>
                <a:spcPct val="150000"/>
              </a:lnSpc>
              <a:spcAft>
                <a:spcPts val="600"/>
              </a:spcAft>
            </a:pP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«</a:t>
            </a:r>
            <a:r>
              <a:rPr lang="fa-IR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  </a:t>
            </a:r>
            <a:r>
              <a:rPr lang="fa-IR" sz="2400" b="1" dirty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مقايسه پيامد هاي درماني لامينكتومي تنها، لامينكتومي با آرترودز و لامينكتومي بافيوژن خلفي در بيماران دچار تنگي كانال نخاع كمري دژنراتيو</a:t>
            </a:r>
            <a:r>
              <a:rPr lang="fa-IR" altLang="en-US" sz="2400" b="1" dirty="0" smtClean="0">
                <a:solidFill>
                  <a:schemeClr val="bg1"/>
                </a:solidFill>
                <a:latin typeface="+mn-lt"/>
                <a:ea typeface="+mn-ea"/>
                <a:cs typeface="2  Zar" panose="00000400000000000000" pitchFamily="2" charset="-78"/>
              </a:rPr>
              <a:t>»</a:t>
            </a:r>
            <a:endParaRPr lang="en-US" altLang="en-US" sz="2400" b="1" dirty="0">
              <a:solidFill>
                <a:schemeClr val="bg1"/>
              </a:solidFill>
              <a:latin typeface="+mn-lt"/>
              <a:ea typeface="+mn-ea"/>
              <a:cs typeface="2  Zar" panose="00000400000000000000" pitchFamily="2" charset="-78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2626694"/>
            <a:ext cx="9106930" cy="29992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استاد راهنما :</a:t>
            </a:r>
            <a:r>
              <a:rPr lang="fa-IR" sz="2400" dirty="0"/>
              <a:t>    </a:t>
            </a:r>
            <a:r>
              <a:rPr lang="fa-IR" sz="2400" dirty="0" smtClean="0"/>
              <a:t>دكت</a:t>
            </a:r>
            <a:r>
              <a:rPr lang="fa-IR" sz="2400" dirty="0" smtClean="0"/>
              <a:t>رپیمان قلی پور </a:t>
            </a:r>
            <a:endParaRPr lang="fa-IR" sz="2400" b="1" dirty="0">
              <a:solidFill>
                <a:schemeClr val="bg1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en-US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</a:t>
            </a:r>
            <a:r>
              <a:rPr lang="fa-IR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دانشجو </a:t>
            </a: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b="1" dirty="0">
                <a:solidFill>
                  <a:srgbClr val="FF0000"/>
                </a:solidFill>
                <a:cs typeface="2  Zar" panose="00000400000000000000" pitchFamily="2" charset="-78"/>
              </a:rPr>
              <a:t> </a:t>
            </a:r>
            <a:r>
              <a:rPr lang="fa-IR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دكترسعید پور مقدم </a:t>
            </a:r>
            <a:endParaRPr 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 </a:t>
            </a:r>
            <a:r>
              <a:rPr lang="fa-IR" dirty="0"/>
              <a:t>      </a:t>
            </a:r>
            <a:r>
              <a:rPr lang="fa-IR" b="1" dirty="0">
                <a:solidFill>
                  <a:srgbClr val="0070C0"/>
                </a:solidFill>
                <a:cs typeface="2  Zar" panose="00000400000000000000" pitchFamily="2" charset="-78"/>
              </a:rPr>
              <a:t>دانشجوي </a:t>
            </a:r>
            <a:r>
              <a:rPr lang="fa-IR" dirty="0" smtClean="0"/>
              <a:t> رزيدنت جراحي مغز و اعصاب</a:t>
            </a:r>
            <a:endParaRPr lang="en-US" b="1" dirty="0">
              <a:solidFill>
                <a:srgbClr val="0070C0"/>
              </a:solidFill>
              <a:cs typeface="2  Zar" panose="00000400000000000000" pitchFamily="2" charset="-78"/>
            </a:endParaRPr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مکان </a:t>
            </a:r>
            <a:r>
              <a:rPr lang="fa-IR" altLang="en-US" b="1" dirty="0">
                <a:solidFill>
                  <a:srgbClr val="0070C0"/>
                </a:solidFill>
                <a:cs typeface="2  Zar" panose="00000400000000000000" pitchFamily="2" charset="-78"/>
              </a:rPr>
              <a:t>: </a:t>
            </a:r>
            <a:r>
              <a:rPr lang="fa-IR" dirty="0"/>
              <a:t>    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بيمارستان امام خميني (ره) 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       كلاس </a:t>
            </a:r>
            <a:r>
              <a:rPr lang="fa-IR" b="1" dirty="0">
                <a:solidFill>
                  <a:srgbClr val="7030A0"/>
                </a:solidFill>
                <a:cs typeface="2  Zar" panose="00000400000000000000" pitchFamily="2" charset="-78"/>
              </a:rPr>
              <a:t>شماره </a:t>
            </a:r>
            <a:r>
              <a:rPr lang="fa-IR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2</a:t>
            </a:r>
            <a:r>
              <a:rPr lang="fa-IR" dirty="0"/>
              <a:t>  </a:t>
            </a:r>
            <a:endParaRPr lang="fa-IR" dirty="0" smtClean="0"/>
          </a:p>
          <a:p>
            <a:pPr marL="0" indent="0" algn="ctr" rtl="1">
              <a:lnSpc>
                <a:spcPct val="150000"/>
              </a:lnSpc>
              <a:buNone/>
            </a:pPr>
            <a:r>
              <a:rPr lang="fa-IR" altLang="en-US" b="1" dirty="0" smtClean="0">
                <a:solidFill>
                  <a:srgbClr val="7030A0"/>
                </a:solidFill>
                <a:cs typeface="2  Zar" panose="00000400000000000000" pitchFamily="2" charset="-78"/>
              </a:rPr>
              <a:t>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زمان :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1405/7/28</a:t>
            </a:r>
            <a:r>
              <a:rPr lang="en-US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      </a:t>
            </a:r>
            <a:r>
              <a:rPr lang="fa-IR" altLang="en-US" b="1" dirty="0" smtClean="0">
                <a:solidFill>
                  <a:srgbClr val="0070C0"/>
                </a:solidFill>
                <a:cs typeface="2  Zar" panose="00000400000000000000" pitchFamily="2" charset="-78"/>
              </a:rPr>
              <a:t>  </a:t>
            </a:r>
            <a:r>
              <a:rPr lang="fa-IR" altLang="en-US" b="1" dirty="0">
                <a:solidFill>
                  <a:srgbClr val="FF0000"/>
                </a:solidFill>
                <a:cs typeface="2  Zar" panose="00000400000000000000" pitchFamily="2" charset="-78"/>
              </a:rPr>
              <a:t>ساعت </a:t>
            </a:r>
            <a:r>
              <a:rPr lang="fa-IR" altLang="en-US" b="1" dirty="0" smtClean="0">
                <a:solidFill>
                  <a:srgbClr val="FF0000"/>
                </a:solidFill>
                <a:cs typeface="2  Zar" panose="00000400000000000000" pitchFamily="2" charset="-78"/>
              </a:rPr>
              <a:t>12/30</a:t>
            </a:r>
            <a:endParaRPr lang="en-US" altLang="en-US" b="1" dirty="0">
              <a:solidFill>
                <a:srgbClr val="FF0000"/>
              </a:solidFill>
              <a:cs typeface="2  Zar" panose="00000400000000000000" pitchFamily="2" charset="-78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07" y="0"/>
            <a:ext cx="1577546" cy="1463162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720536" y="-457200"/>
            <a:ext cx="15222473" cy="407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4453" y="0"/>
            <a:ext cx="1577546" cy="14631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907" y="2478825"/>
            <a:ext cx="3155092" cy="4384241"/>
          </a:xfrm>
          <a:prstGeom prst="rect">
            <a:avLst/>
          </a:prstGeom>
        </p:spPr>
      </p:pic>
      <p:pic>
        <p:nvPicPr>
          <p:cNvPr id="10" name="Picture 11" descr="nano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657838"/>
            <a:ext cx="1162182" cy="12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036907" y="1407211"/>
            <a:ext cx="315509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a-IR" altLang="en-US" sz="2000" b="1" dirty="0" smtClean="0">
              <a:solidFill>
                <a:srgbClr val="FFFFFF"/>
              </a:solidFill>
              <a:latin typeface="IranNastaliq" panose="02020505000000020003" pitchFamily="18" charset="0"/>
              <a:cs typeface="2  Zar" panose="00000400000000000000" pitchFamily="2" charset="-78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a-IR" altLang="en-US" sz="2800" b="1" dirty="0" smtClean="0">
                <a:solidFill>
                  <a:srgbClr val="FFFF00"/>
                </a:solidFill>
                <a:cs typeface="2  Zar" panose="00000400000000000000" pitchFamily="2" charset="-78"/>
              </a:rPr>
              <a:t>جلسه دفاع از پايان‌نامه </a:t>
            </a:r>
            <a:endParaRPr kumimoji="0" lang="en-US" altLang="en-US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cs typeface="2 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30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11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 Light</vt:lpstr>
      <vt:lpstr>Calibri</vt:lpstr>
      <vt:lpstr>IranNastaliq</vt:lpstr>
      <vt:lpstr>2  Zar</vt:lpstr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 PC</dc:creator>
  <cp:lastModifiedBy>Administrator</cp:lastModifiedBy>
  <cp:revision>251</cp:revision>
  <dcterms:created xsi:type="dcterms:W3CDTF">2023-09-19T11:53:43Z</dcterms:created>
  <dcterms:modified xsi:type="dcterms:W3CDTF">2026-10-20T05:52:28Z</dcterms:modified>
</cp:coreProperties>
</file>